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4"/>
  </p:sldMasterIdLst>
  <p:notesMasterIdLst>
    <p:notesMasterId r:id="rId23"/>
  </p:notesMasterIdLst>
  <p:handoutMasterIdLst>
    <p:handoutMasterId r:id="rId24"/>
  </p:handoutMasterIdLst>
  <p:sldIdLst>
    <p:sldId id="257" r:id="rId5"/>
    <p:sldId id="389" r:id="rId6"/>
    <p:sldId id="384" r:id="rId7"/>
    <p:sldId id="397" r:id="rId8"/>
    <p:sldId id="398" r:id="rId9"/>
    <p:sldId id="399" r:id="rId10"/>
    <p:sldId id="400" r:id="rId11"/>
    <p:sldId id="401" r:id="rId12"/>
    <p:sldId id="402" r:id="rId13"/>
    <p:sldId id="317" r:id="rId14"/>
    <p:sldId id="392" r:id="rId15"/>
    <p:sldId id="393" r:id="rId16"/>
    <p:sldId id="394" r:id="rId17"/>
    <p:sldId id="395" r:id="rId18"/>
    <p:sldId id="396" r:id="rId19"/>
    <p:sldId id="281" r:id="rId20"/>
    <p:sldId id="321" r:id="rId21"/>
    <p:sldId id="391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>
          <p15:clr>
            <a:srgbClr val="F26B43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7335B"/>
    <a:srgbClr val="CCE8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9" autoAdjust="0"/>
    <p:restoredTop sz="93725" autoAdjust="0"/>
  </p:normalViewPr>
  <p:slideViewPr>
    <p:cSldViewPr snapToGrid="0">
      <p:cViewPr varScale="1">
        <p:scale>
          <a:sx n="76" d="100"/>
          <a:sy n="76" d="100"/>
        </p:scale>
        <p:origin x="672" y="84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-2709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48" d="100"/>
          <a:sy n="48" d="100"/>
        </p:scale>
        <p:origin x="1911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ria" userId="a8cb886614313b0b" providerId="LiveId" clId="{76845A7B-E444-4CF8-AFEF-1DB836BFA8A2}"/>
    <pc:docChg chg="custSel modSld">
      <pc:chgData name="aria" userId="a8cb886614313b0b" providerId="LiveId" clId="{76845A7B-E444-4CF8-AFEF-1DB836BFA8A2}" dt="2023-05-13T05:56:41.807" v="6" actId="20577"/>
      <pc:docMkLst>
        <pc:docMk/>
      </pc:docMkLst>
      <pc:sldChg chg="modSp mod">
        <pc:chgData name="aria" userId="a8cb886614313b0b" providerId="LiveId" clId="{76845A7B-E444-4CF8-AFEF-1DB836BFA8A2}" dt="2023-05-13T05:56:41.807" v="6" actId="20577"/>
        <pc:sldMkLst>
          <pc:docMk/>
          <pc:sldMk cId="2158886557" sldId="384"/>
        </pc:sldMkLst>
        <pc:spChg chg="mod">
          <ac:chgData name="aria" userId="a8cb886614313b0b" providerId="LiveId" clId="{76845A7B-E444-4CF8-AFEF-1DB836BFA8A2}" dt="2023-05-13T05:56:41.807" v="6" actId="20577"/>
          <ac:spMkLst>
            <pc:docMk/>
            <pc:sldMk cId="2158886557" sldId="384"/>
            <ac:spMk id="12" creationId="{E5127060-CDBF-435F-9009-A5451CCE305D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1471C2C-1567-47F4-803E-468024209D9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8F5B09-2954-46C6-97BB-9E10649FE2C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7F2C1D-F243-42AB-ADF2-E7CB4E04900E}" type="datetimeFigureOut">
              <a:rPr lang="en-US" smtClean="0"/>
              <a:t>5/12/2023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9A204B-EBA9-4C6D-BFB2-A104F00C8E2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5F72FC-4D2D-4E5B-A4DD-62E2C822FB1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3CDBB5-5B4A-4483-935D-A73935186B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2377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0CE34E-5667-4A32-A6BA-10C7A552BC63}" type="datetimeFigureOut">
              <a:rPr lang="en-US" smtClean="0"/>
              <a:t>5/12/2023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CCE34D-CFF1-4FFE-815B-D050E7ED2D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3628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8359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3312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5501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8926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E68F591-F3C7-4872-BBA0-0693794F4F1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999414" y="1051551"/>
            <a:ext cx="3565524" cy="2384898"/>
          </a:xfrm>
        </p:spPr>
        <p:txBody>
          <a:bodyPr anchor="b" anchorCtr="0">
            <a:noAutofit/>
          </a:bodyPr>
          <a:lstStyle/>
          <a:p>
            <a:r>
              <a:rPr lang="en-US" sz="4800" dirty="0"/>
              <a:t>3DFloat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967766A8-18D5-4391-8DB7-7BFF6427636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452360" cy="6858000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38AD48E-7D67-4BE9-97B6-DB64DE5253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7999413" y="445272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6FF8E2-165B-49EB-8120-14190F9491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5400000">
            <a:off x="10915300" y="5534727"/>
            <a:ext cx="667802" cy="631474"/>
            <a:chOff x="10478914" y="1506691"/>
            <a:chExt cx="667802" cy="631474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9B763A7-EE7D-4306-8306-01E8C86E6350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B3A935F-6844-4FCE-B0AE-5492715A58F1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16EB97-6E8A-4B50-8701-7CB158044D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999413" y="3568700"/>
            <a:ext cx="3565524" cy="1731963"/>
          </a:xfrm>
        </p:spPr>
        <p:txBody>
          <a:bodyPr>
            <a:noAutofit/>
          </a:bodyPr>
          <a:lstStyle>
            <a:lvl1pPr>
              <a:buNone/>
              <a:defRPr sz="2000"/>
            </a:lvl1pPr>
            <a:lvl2pPr>
              <a:buNone/>
              <a:defRPr sz="2000"/>
            </a:lvl2pPr>
            <a:lvl3pPr>
              <a:buNone/>
              <a:defRPr sz="2000"/>
            </a:lvl3pPr>
            <a:lvl4pPr>
              <a:buNone/>
              <a:defRPr sz="2000"/>
            </a:lvl4pPr>
            <a:lvl5pPr>
              <a:buNone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009488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37931" y="5260967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 rot="2700000">
            <a:off x="10834944" y="17126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8100000">
            <a:off x="10849344" y="51834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EBCCE83C-72C8-4181-8D03-7CFB23A6F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C6FCDFCC-38D1-43A4-918F-491DBA6B2C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3563936" cy="535354"/>
          </a:xfrm>
        </p:spPr>
        <p:txBody>
          <a:bodyPr anchor="b">
            <a:noAutofit/>
          </a:bodyPr>
          <a:lstStyle>
            <a:lvl1pPr marL="0" indent="0">
              <a:buNone/>
              <a:defRPr sz="20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8A9CB740-8581-4D62-8481-7ECBBEDA72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9476" y="2432304"/>
            <a:ext cx="3563936" cy="3515555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AB16E493-D962-46EC-BBB8-D7E68A6404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41573" y="1731375"/>
            <a:ext cx="3566160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en-US" sz="20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/>
            <a:r>
              <a:rPr lang="en-US"/>
              <a:t>Click to edit Master text styles</a:t>
            </a:r>
          </a:p>
        </p:txBody>
      </p: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88CC7C67-1BA6-42A6-B9D3-8EDF70A3DB3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341573" y="2427370"/>
            <a:ext cx="3508755" cy="3515555"/>
          </a:xfrm>
        </p:spPr>
        <p:txBody>
          <a:bodyPr>
            <a:noAutofit/>
          </a:bodyPr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C17092A6-D0E6-4EF2-B3B8-AE35438D4D77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8139659" y="1731375"/>
            <a:ext cx="3566160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en-US" sz="20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/>
            <a:r>
              <a:rPr lang="en-US" dirty="0"/>
              <a:t>Click to EDIT</a:t>
            </a:r>
          </a:p>
        </p:txBody>
      </p:sp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4534254A-2561-400F-87CB-18A8D35381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139659" y="2427370"/>
            <a:ext cx="3508755" cy="3515555"/>
          </a:xfrm>
        </p:spPr>
        <p:txBody>
          <a:bodyPr>
            <a:noAutofit/>
          </a:bodyPr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20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949202B-67AE-417A-A336-DF5257FFD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8500"/>
            <a:ext cx="4500562" cy="1562959"/>
          </a:xfrm>
        </p:spPr>
        <p:txBody>
          <a:bodyPr wrap="square" anchor="t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1786D546-2834-435F-950F-DCEFE654B3B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BD763BD-EAC5-4DB8-81AF-9743BB6A957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  <a:lvl2pPr>
              <a:buNone/>
              <a:defRPr sz="1900"/>
            </a:lvl2pPr>
            <a:lvl3pPr>
              <a:buNone/>
              <a:defRPr sz="1900"/>
            </a:lvl3pPr>
            <a:lvl4pPr>
              <a:buNone/>
              <a:defRPr sz="1900"/>
            </a:lvl4pPr>
            <a:lvl5pPr>
              <a:buNone/>
              <a:defRPr sz="1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46AF837-10C6-44A5-B8D6-960A57487B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225773" y="385222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4770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>
            <a:extLst>
              <a:ext uri="{FF2B5EF4-FFF2-40B4-BE49-F238E27FC236}">
                <a16:creationId xmlns:a16="http://schemas.microsoft.com/office/drawing/2014/main" id="{97246E34-E6EE-4BF3-A0D3-A20868B5A5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1" name="Subtitle 2">
            <a:extLst>
              <a:ext uri="{FF2B5EF4-FFF2-40B4-BE49-F238E27FC236}">
                <a16:creationId xmlns:a16="http://schemas.microsoft.com/office/drawing/2014/main" id="{45BE5FFB-47D1-4474-B6CA-C3C936DF28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27610"/>
            <a:ext cx="5437187" cy="2265216"/>
          </a:xfrm>
        </p:spPr>
        <p:txBody>
          <a:bodyPr>
            <a:noAutofit/>
          </a:bodyPr>
          <a:lstStyle>
            <a:lvl1pPr>
              <a:buNone/>
              <a:defRPr sz="2400"/>
            </a:lvl1pPr>
          </a:lstStyle>
          <a:p>
            <a:r>
              <a:rPr lang="en-US">
                <a:solidFill>
                  <a:schemeClr val="tx1">
                    <a:alpha val="60000"/>
                  </a:schemeClr>
                </a:solidFill>
              </a:rPr>
              <a:t>Click to edit Master subtitle style</a:t>
            </a:r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40" name="Picture Placeholder 39">
            <a:extLst>
              <a:ext uri="{FF2B5EF4-FFF2-40B4-BE49-F238E27FC236}">
                <a16:creationId xmlns:a16="http://schemas.microsoft.com/office/drawing/2014/main" id="{008D9209-1A62-4AC3-BF92-94348A9BC06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556248" y="548640"/>
            <a:ext cx="5084064" cy="2880360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FADBFB6B-1787-4549-91B6-D748C66B13C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556248" y="3429000"/>
            <a:ext cx="5084064" cy="2880360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06966E3E-9B30-4375-AC9A-23256CC87D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61347" y="125399"/>
            <a:ext cx="1404698" cy="1155641"/>
            <a:chOff x="11161347" y="125399"/>
            <a:chExt cx="1404698" cy="1155641"/>
          </a:xfrm>
        </p:grpSpPr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4EBBC5A2-A37E-47DF-9230-9A75067F1883}"/>
                </a:ext>
              </a:extLst>
            </p:cNvPr>
            <p:cNvSpPr>
              <a:spLocks noChangeAspect="1"/>
            </p:cNvSpPr>
            <p:nvPr/>
          </p:nvSpPr>
          <p:spPr>
            <a:xfrm rot="18900000">
              <a:off x="11161347" y="125399"/>
              <a:ext cx="1341675" cy="926985"/>
            </a:xfrm>
            <a:custGeom>
              <a:avLst/>
              <a:gdLst>
                <a:gd name="connsiteX0" fmla="*/ 1049126 w 1341675"/>
                <a:gd name="connsiteY0" fmla="*/ 8962 h 926985"/>
                <a:gd name="connsiteX1" fmla="*/ 1341675 w 1341675"/>
                <a:gd name="connsiteY1" fmla="*/ 301511 h 926985"/>
                <a:gd name="connsiteX2" fmla="*/ 1130649 w 1341675"/>
                <a:gd name="connsiteY2" fmla="*/ 512537 h 926985"/>
                <a:gd name="connsiteX3" fmla="*/ 1107397 w 1341675"/>
                <a:gd name="connsiteY3" fmla="*/ 499917 h 926985"/>
                <a:gd name="connsiteX4" fmla="*/ 926985 w 1341675"/>
                <a:gd name="connsiteY4" fmla="*/ 463493 h 926985"/>
                <a:gd name="connsiteX5" fmla="*/ 463493 w 1341675"/>
                <a:gd name="connsiteY5" fmla="*/ 926985 h 926985"/>
                <a:gd name="connsiteX6" fmla="*/ 0 w 1341675"/>
                <a:gd name="connsiteY6" fmla="*/ 926985 h 926985"/>
                <a:gd name="connsiteX7" fmla="*/ 926985 w 1341675"/>
                <a:gd name="connsiteY7" fmla="*/ 0 h 926985"/>
                <a:gd name="connsiteX8" fmla="*/ 1021763 w 1341675"/>
                <a:gd name="connsiteY8" fmla="*/ 4786 h 926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41675" h="926985">
                  <a:moveTo>
                    <a:pt x="1049126" y="8962"/>
                  </a:moveTo>
                  <a:lnTo>
                    <a:pt x="1341675" y="301511"/>
                  </a:lnTo>
                  <a:lnTo>
                    <a:pt x="1130649" y="512537"/>
                  </a:lnTo>
                  <a:lnTo>
                    <a:pt x="1107397" y="499917"/>
                  </a:lnTo>
                  <a:cubicBezTo>
                    <a:pt x="1051945" y="476462"/>
                    <a:pt x="990979" y="463493"/>
                    <a:pt x="926985" y="463493"/>
                  </a:cubicBezTo>
                  <a:cubicBezTo>
                    <a:pt x="671005" y="463493"/>
                    <a:pt x="463493" y="671005"/>
                    <a:pt x="463493" y="926985"/>
                  </a:cubicBezTo>
                  <a:lnTo>
                    <a:pt x="0" y="926985"/>
                  </a:lnTo>
                  <a:cubicBezTo>
                    <a:pt x="0" y="415026"/>
                    <a:pt x="415025" y="0"/>
                    <a:pt x="926985" y="0"/>
                  </a:cubicBezTo>
                  <a:cubicBezTo>
                    <a:pt x="958982" y="0"/>
                    <a:pt x="990601" y="1621"/>
                    <a:pt x="1021763" y="4786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54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1781B9A-C230-4FFC-90A8-E0571B1DEDA7}"/>
                </a:ext>
              </a:extLst>
            </p:cNvPr>
            <p:cNvSpPr/>
            <p:nvPr/>
          </p:nvSpPr>
          <p:spPr>
            <a:xfrm rot="2700000">
              <a:off x="11798454" y="994196"/>
              <a:ext cx="107098" cy="466589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>
              <a:innerShdw blurRad="63500" dist="254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295925C-3570-40F1-B3CE-07D947ED4643}"/>
                </a:ext>
              </a:extLst>
            </p:cNvPr>
            <p:cNvSpPr>
              <a:spLocks noChangeAspect="1"/>
            </p:cNvSpPr>
            <p:nvPr/>
          </p:nvSpPr>
          <p:spPr>
            <a:xfrm rot="18900000">
              <a:off x="11228590" y="129580"/>
              <a:ext cx="1337455" cy="1042921"/>
            </a:xfrm>
            <a:custGeom>
              <a:avLst/>
              <a:gdLst>
                <a:gd name="connsiteX0" fmla="*/ 1084058 w 1337455"/>
                <a:gd name="connsiteY0" fmla="*/ 16081 h 1042921"/>
                <a:gd name="connsiteX1" fmla="*/ 1337455 w 1337455"/>
                <a:gd name="connsiteY1" fmla="*/ 269477 h 1042921"/>
                <a:gd name="connsiteX2" fmla="*/ 1060775 w 1337455"/>
                <a:gd name="connsiteY2" fmla="*/ 546158 h 1042921"/>
                <a:gd name="connsiteX3" fmla="*/ 1020394 w 1337455"/>
                <a:gd name="connsiteY3" fmla="*/ 532055 h 1042921"/>
                <a:gd name="connsiteX4" fmla="*/ 926985 w 1337455"/>
                <a:gd name="connsiteY4" fmla="*/ 521461 h 1042921"/>
                <a:gd name="connsiteX5" fmla="*/ 463492 w 1337455"/>
                <a:gd name="connsiteY5" fmla="*/ 1042921 h 1042921"/>
                <a:gd name="connsiteX6" fmla="*/ 0 w 1337455"/>
                <a:gd name="connsiteY6" fmla="*/ 1042921 h 1042921"/>
                <a:gd name="connsiteX7" fmla="*/ 926984 w 1337455"/>
                <a:gd name="connsiteY7" fmla="*/ 0 h 1042921"/>
                <a:gd name="connsiteX8" fmla="*/ 1021763 w 1337455"/>
                <a:gd name="connsiteY8" fmla="*/ 5384 h 104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7455" h="1042921">
                  <a:moveTo>
                    <a:pt x="1084058" y="16081"/>
                  </a:moveTo>
                  <a:lnTo>
                    <a:pt x="1337455" y="269477"/>
                  </a:lnTo>
                  <a:lnTo>
                    <a:pt x="1060775" y="546158"/>
                  </a:lnTo>
                  <a:lnTo>
                    <a:pt x="1020394" y="532055"/>
                  </a:lnTo>
                  <a:cubicBezTo>
                    <a:pt x="990222" y="525109"/>
                    <a:pt x="958982" y="521461"/>
                    <a:pt x="926985" y="521461"/>
                  </a:cubicBezTo>
                  <a:cubicBezTo>
                    <a:pt x="671005" y="521461"/>
                    <a:pt x="463493" y="754927"/>
                    <a:pt x="463492" y="1042921"/>
                  </a:cubicBezTo>
                  <a:lnTo>
                    <a:pt x="0" y="1042921"/>
                  </a:lnTo>
                  <a:cubicBezTo>
                    <a:pt x="0" y="466932"/>
                    <a:pt x="415025" y="0"/>
                    <a:pt x="926984" y="0"/>
                  </a:cubicBezTo>
                  <a:cubicBezTo>
                    <a:pt x="958982" y="0"/>
                    <a:pt x="990600" y="1824"/>
                    <a:pt x="1021763" y="5384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94664AE-6DC5-428F-9AC4-5A8F67571F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4036" y="5610392"/>
            <a:ext cx="667802" cy="631474"/>
            <a:chOff x="10478914" y="1506691"/>
            <a:chExt cx="667802" cy="63147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288F304-7DF7-42FB-BD6F-D575128A1DDE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104835D9-7DE9-4DDD-A6C2-1C526822700A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7D2D6F-49E8-4217-A908-2D9E43583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1C4440-6B8D-4A24-A807-8B1302A3D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CFE189-E20B-4108-B290-24442433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3C43C1C-00B3-40E0-B073-B8C56206D0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303845" y="5427212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3191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77394-0A20-4CF6-9066-CFC2C1C9D3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149" y="389840"/>
            <a:ext cx="8281987" cy="2954655"/>
          </a:xfr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10971F-8922-4B23-9C80-0643D7E350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149" y="3536951"/>
            <a:ext cx="8281989" cy="2555874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</a:extLst>
          </p:cNvPr>
          <p:cNvSpPr>
            <a:spLocks noChangeAspect="1"/>
          </p:cNvSpPr>
          <p:nvPr/>
        </p:nvSpPr>
        <p:spPr>
          <a:xfrm rot="2700000">
            <a:off x="612445" y="48188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</a:extLst>
          </p:cNvPr>
          <p:cNvSpPr/>
          <p:nvPr/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</a:extLst>
          </p:cNvPr>
          <p:cNvGrpSpPr/>
          <p:nvPr/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123629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94729CA3-91C4-4A89-9448-A2F0E409177A}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68347B7-45FA-4A01-924D-DC385B720B3E}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4" cy="133200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862" y="2097175"/>
            <a:ext cx="5435600" cy="399565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362910-87AA-4E67-992D-8D4822FD8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5538" y="2097175"/>
            <a:ext cx="5435600" cy="399565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1650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3325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78B0BE9-88B0-4883-9BA9-CD594C400EC1}"/>
              </a:ext>
            </a:extLst>
          </p:cNvPr>
          <p:cNvGrpSpPr/>
          <p:nvPr/>
        </p:nvGrpSpPr>
        <p:grpSpPr>
          <a:xfrm>
            <a:off x="4949631" y="5111861"/>
            <a:ext cx="1262947" cy="1335600"/>
            <a:chOff x="2678417" y="2427951"/>
            <a:chExt cx="1262947" cy="13356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59DCBF3-7AFA-4CD1-A918-BC6DDE674E6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6964A02-96E1-4654-9187-DDDE7409F75B}"/>
                </a:ext>
              </a:extLst>
            </p:cNvPr>
            <p:cNvSpPr/>
            <p:nvPr/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F3FF76C-A012-4CDA-8AE7-E94139557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5" cy="984885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A4C80-DC38-4641-924F-90D6078CF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5775" y="1750060"/>
            <a:ext cx="7345362" cy="4342765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C42771-D3A7-4072-85DC-B7C5E530E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50060"/>
            <a:ext cx="3565525" cy="4342765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D47AB1-6EB5-4E2C-B4A7-42DC643E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A9D15F-B6ED-46E1-9840-0B625880E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AEB023-7A5E-4087-B75E-A38A80EE5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5628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0923D16-1EC5-4C17-ABA8-B13A1256B3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4" y="549275"/>
            <a:ext cx="3565524" cy="1997855"/>
          </a:xfrm>
        </p:spPr>
        <p:txBody>
          <a:bodyPr wrap="square" anchor="b" anchorCtr="0">
            <a:noAutofit/>
          </a:bodyPr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0294D8B-CF64-4C26-8C78-57A375E7D33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50863" y="2677306"/>
            <a:ext cx="3565525" cy="3415519"/>
          </a:xfrm>
        </p:spPr>
        <p:txBody>
          <a:bodyPr anchor="t" anchorCtr="0">
            <a:noAutofit/>
          </a:bodyPr>
          <a:lstStyle>
            <a:lvl1pPr>
              <a:buNone/>
              <a:defRPr/>
            </a:lvl1pPr>
          </a:lstStyle>
          <a:p>
            <a:pPr>
              <a:lnSpc>
                <a:spcPct val="120000"/>
              </a:lnSpc>
            </a:pPr>
            <a:r>
              <a:rPr lang="en-US" sz="1600" dirty="0"/>
              <a:t>Click to add text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7BCF456-426F-435B-8DF0-A32A44F5A88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08928" y="1596771"/>
            <a:ext cx="3448558" cy="3448558"/>
          </a:xfrm>
          <a:custGeom>
            <a:avLst/>
            <a:gdLst>
              <a:gd name="connsiteX0" fmla="*/ 1724279 w 3448558"/>
              <a:gd name="connsiteY0" fmla="*/ 0 h 3448558"/>
              <a:gd name="connsiteX1" fmla="*/ 3448558 w 3448558"/>
              <a:gd name="connsiteY1" fmla="*/ 1724279 h 3448558"/>
              <a:gd name="connsiteX2" fmla="*/ 1724279 w 3448558"/>
              <a:gd name="connsiteY2" fmla="*/ 3448558 h 3448558"/>
              <a:gd name="connsiteX3" fmla="*/ 0 w 3448558"/>
              <a:gd name="connsiteY3" fmla="*/ 1724279 h 3448558"/>
              <a:gd name="connsiteX4" fmla="*/ 1724279 w 3448558"/>
              <a:gd name="connsiteY4" fmla="*/ 0 h 3448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8558" h="3448558">
                <a:moveTo>
                  <a:pt x="1724279" y="0"/>
                </a:moveTo>
                <a:cubicBezTo>
                  <a:pt x="2676572" y="0"/>
                  <a:pt x="3448558" y="771986"/>
                  <a:pt x="3448558" y="1724279"/>
                </a:cubicBezTo>
                <a:cubicBezTo>
                  <a:pt x="3448558" y="2676572"/>
                  <a:pt x="2676572" y="3448558"/>
                  <a:pt x="1724279" y="3448558"/>
                </a:cubicBezTo>
                <a:cubicBezTo>
                  <a:pt x="771986" y="3448558"/>
                  <a:pt x="0" y="2676572"/>
                  <a:pt x="0" y="1724279"/>
                </a:cubicBezTo>
                <a:cubicBezTo>
                  <a:pt x="0" y="771986"/>
                  <a:pt x="771986" y="0"/>
                  <a:pt x="1724279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4813A609-7079-46D5-9C1D-52004ABDAC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918575" y="596392"/>
            <a:ext cx="2263776" cy="2263776"/>
          </a:xfrm>
          <a:custGeom>
            <a:avLst/>
            <a:gdLst>
              <a:gd name="connsiteX0" fmla="*/ 1131888 w 2263776"/>
              <a:gd name="connsiteY0" fmla="*/ 0 h 2263776"/>
              <a:gd name="connsiteX1" fmla="*/ 2263776 w 2263776"/>
              <a:gd name="connsiteY1" fmla="*/ 1131888 h 2263776"/>
              <a:gd name="connsiteX2" fmla="*/ 1131888 w 2263776"/>
              <a:gd name="connsiteY2" fmla="*/ 2263776 h 2263776"/>
              <a:gd name="connsiteX3" fmla="*/ 0 w 2263776"/>
              <a:gd name="connsiteY3" fmla="*/ 1131888 h 2263776"/>
              <a:gd name="connsiteX4" fmla="*/ 1131888 w 2263776"/>
              <a:gd name="connsiteY4" fmla="*/ 0 h 2263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63776" h="2263776">
                <a:moveTo>
                  <a:pt x="1131888" y="0"/>
                </a:moveTo>
                <a:cubicBezTo>
                  <a:pt x="1757012" y="0"/>
                  <a:pt x="2263776" y="506764"/>
                  <a:pt x="2263776" y="1131888"/>
                </a:cubicBezTo>
                <a:cubicBezTo>
                  <a:pt x="2263776" y="1757012"/>
                  <a:pt x="1757012" y="2263776"/>
                  <a:pt x="1131888" y="2263776"/>
                </a:cubicBezTo>
                <a:cubicBezTo>
                  <a:pt x="506764" y="2263776"/>
                  <a:pt x="0" y="1757012"/>
                  <a:pt x="0" y="1131888"/>
                </a:cubicBezTo>
                <a:cubicBezTo>
                  <a:pt x="0" y="506764"/>
                  <a:pt x="506764" y="0"/>
                  <a:pt x="1131888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A14F21DF-D5E0-4C6C-BA2C-D69D65DBB18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091612" y="3324733"/>
            <a:ext cx="2936876" cy="2936876"/>
          </a:xfrm>
          <a:custGeom>
            <a:avLst/>
            <a:gdLst>
              <a:gd name="connsiteX0" fmla="*/ 1468438 w 2936876"/>
              <a:gd name="connsiteY0" fmla="*/ 0 h 2936876"/>
              <a:gd name="connsiteX1" fmla="*/ 2936876 w 2936876"/>
              <a:gd name="connsiteY1" fmla="*/ 1468438 h 2936876"/>
              <a:gd name="connsiteX2" fmla="*/ 1468438 w 2936876"/>
              <a:gd name="connsiteY2" fmla="*/ 2936876 h 2936876"/>
              <a:gd name="connsiteX3" fmla="*/ 0 w 2936876"/>
              <a:gd name="connsiteY3" fmla="*/ 1468438 h 2936876"/>
              <a:gd name="connsiteX4" fmla="*/ 1468438 w 2936876"/>
              <a:gd name="connsiteY4" fmla="*/ 0 h 2936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36876" h="2936876">
                <a:moveTo>
                  <a:pt x="1468438" y="0"/>
                </a:moveTo>
                <a:cubicBezTo>
                  <a:pt x="2279434" y="0"/>
                  <a:pt x="2936876" y="657442"/>
                  <a:pt x="2936876" y="1468438"/>
                </a:cubicBezTo>
                <a:cubicBezTo>
                  <a:pt x="2936876" y="2279434"/>
                  <a:pt x="2279434" y="2936876"/>
                  <a:pt x="1468438" y="2936876"/>
                </a:cubicBezTo>
                <a:cubicBezTo>
                  <a:pt x="657442" y="2936876"/>
                  <a:pt x="0" y="2279434"/>
                  <a:pt x="0" y="1468438"/>
                </a:cubicBezTo>
                <a:cubicBezTo>
                  <a:pt x="0" y="657442"/>
                  <a:pt x="657442" y="0"/>
                  <a:pt x="1468438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2FF63B4-C261-4597-9EE0-811D250B9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6548755" y="850167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92CF088-7F97-4A11-8A81-0EF641F69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602297" y="5691007"/>
            <a:ext cx="667802" cy="631474"/>
            <a:chOff x="3409557" y="4940429"/>
            <a:chExt cx="667802" cy="631474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65B23B7-CE74-4974-ABD8-BFA31D583416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3537358" y="4940429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FF99BB1F-6C9D-4972-9EF4-98ACD7BE71E5}"/>
                </a:ext>
              </a:extLst>
            </p:cNvPr>
            <p:cNvSpPr/>
            <p:nvPr/>
          </p:nvSpPr>
          <p:spPr>
            <a:xfrm rot="13500000">
              <a:off x="3544558" y="4858365"/>
              <a:ext cx="270000" cy="540001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2841202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A458B3A1-C77D-4AFC-B2C8-79520B53C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7200"/>
            <a:ext cx="4500562" cy="1562959"/>
          </a:xfrm>
        </p:spPr>
        <p:txBody>
          <a:bodyPr wrap="square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F551DA26-B267-4F28-B4D0-65B3EF6E111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18" name="Picture Placeholder 11">
            <a:extLst>
              <a:ext uri="{FF2B5EF4-FFF2-40B4-BE49-F238E27FC236}">
                <a16:creationId xmlns:a16="http://schemas.microsoft.com/office/drawing/2014/main" id="{95544A62-DA23-4840-99DE-09AFC8F4DC4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054096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19" name="Picture Placeholder 11">
            <a:extLst>
              <a:ext uri="{FF2B5EF4-FFF2-40B4-BE49-F238E27FC236}">
                <a16:creationId xmlns:a16="http://schemas.microsoft.com/office/drawing/2014/main" id="{0C91AF30-C5BB-4601-BDEB-E60C93A1693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83808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0" name="Picture Placeholder 11">
            <a:extLst>
              <a:ext uri="{FF2B5EF4-FFF2-40B4-BE49-F238E27FC236}">
                <a16:creationId xmlns:a16="http://schemas.microsoft.com/office/drawing/2014/main" id="{5B625AA5-EA5B-4115-A461-DA2C7087D83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137904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1B1AE41C-3196-4E6F-A3A8-313A92677FF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>
            <a:noAutofit/>
          </a:bodyPr>
          <a:lstStyle>
            <a:lvl1pPr marL="228600" indent="-228600">
              <a:lnSpc>
                <a:spcPct val="100000"/>
              </a:lnSpc>
              <a:buFont typeface="Arial" panose="020B0604020202020204" pitchFamily="34" charset="0"/>
              <a:buChar char="•"/>
              <a:defRPr sz="2000"/>
            </a:lvl1pPr>
            <a:lvl2pPr>
              <a:buNone/>
              <a:defRPr sz="1900"/>
            </a:lvl2pPr>
            <a:lvl3pPr>
              <a:buNone/>
              <a:defRPr sz="1900"/>
            </a:lvl3pPr>
            <a:lvl4pPr>
              <a:buNone/>
              <a:defRPr sz="1900"/>
            </a:lvl4pPr>
            <a:lvl5pPr>
              <a:buNone/>
              <a:defRPr sz="1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70260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brea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75B2FBE-0C5C-48AA-8D7F-9D5B7373CC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accent5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03DDF-462A-45CE-931B-010AB4F73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E10702-2ACF-4768-9E91-8CB87B895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FA722-391E-4FCF-8E15-0D7E2EC02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0517979-166D-4AAA-ABBC-0C3E5C2ECF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E111559-B769-4E2A-A891-97B3C4AA6BAC}"/>
              </a:ext>
            </a:extLst>
          </p:cNvPr>
          <p:cNvSpPr/>
          <p:nvPr userDrawn="1"/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754E1219-253E-4FEF-A576-83857F44B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anchor="b" anchorCtr="0">
            <a:noAutofit/>
          </a:bodyPr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93411FC5-0B5A-4566-9984-827485AF92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16724"/>
            <a:ext cx="5437187" cy="2265216"/>
          </a:xfrm>
        </p:spPr>
        <p:txBody>
          <a:bodyPr>
            <a:noAutofit/>
          </a:bodyPr>
          <a:lstStyle>
            <a:lvl1pPr>
              <a:buNone/>
              <a:defRPr sz="2400"/>
            </a:lvl1pPr>
          </a:lstStyle>
          <a:p>
            <a:r>
              <a:rPr lang="en-US">
                <a:solidFill>
                  <a:schemeClr val="tx1">
                    <a:alpha val="60000"/>
                  </a:schemeClr>
                </a:solidFill>
              </a:rPr>
              <a:t>Click to edit Master subtitle style</a:t>
            </a:r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34295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ection brea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75B2FBE-0C5C-48AA-8D7F-9D5B7373CC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93411FC5-0B5A-4566-9984-827485AF92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557281"/>
            <a:ext cx="6640285" cy="3300719"/>
          </a:xfrm>
          <a:gradFill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60000"/>
                </a:schemeClr>
              </a:gs>
            </a:gsLst>
            <a:lin ang="10800000" scaled="1"/>
          </a:gradFill>
        </p:spPr>
        <p:txBody>
          <a:bodyPr>
            <a:noAutofit/>
          </a:bodyPr>
          <a:lstStyle>
            <a:lvl1pPr marL="548640" indent="0">
              <a:lnSpc>
                <a:spcPct val="200000"/>
              </a:lnSpc>
              <a:buNone/>
              <a:defRPr/>
            </a:lvl1pPr>
          </a:lstStyle>
          <a:p>
            <a:r>
              <a:rPr lang="en-US">
                <a:solidFill>
                  <a:schemeClr val="tx1">
                    <a:alpha val="60000"/>
                  </a:schemeClr>
                </a:solidFill>
              </a:rPr>
              <a:t>Click to edit Master subtitle style</a:t>
            </a:r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754E1219-253E-4FEF-A576-83857F44B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6640285" cy="3535509"/>
          </a:xfrm>
          <a:gradFill flip="none" rotWithShape="1"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70000"/>
                </a:schemeClr>
              </a:gs>
            </a:gsLst>
            <a:lin ang="10800000" scaled="1"/>
            <a:tileRect/>
          </a:gradFill>
        </p:spPr>
        <p:txBody>
          <a:bodyPr anchor="b" anchorCtr="0">
            <a:noAutofit/>
          </a:bodyPr>
          <a:lstStyle>
            <a:lvl1pPr marL="548640">
              <a:spcAft>
                <a:spcPts val="1200"/>
              </a:spcAft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93045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Chart Table 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3BDBC526-6DCD-4FF6-8395-D8C22E46E527}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113199"/>
            <a:ext cx="11090274" cy="3979625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0711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062BF5C-3876-4161-B4FF-14CA94D32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6160" cy="3384550"/>
          </a:xfrm>
        </p:spPr>
        <p:txBody>
          <a:bodyPr wrap="square" anchor="b" anchorCtr="0"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17C5C60-EC4D-410B-9997-0B73289605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22156" y="4143453"/>
            <a:ext cx="734257" cy="760506"/>
            <a:chOff x="5243759" y="1363788"/>
            <a:chExt cx="734257" cy="760506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0573155C-3428-4F4F-AE66-A519D777EAAE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1853496C-159E-4D47-94B5-0835FB6511B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CE93E330-715B-44E8-84D9-CE166D428DAB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2" name="Oval 11">
            <a:extLst>
              <a:ext uri="{FF2B5EF4-FFF2-40B4-BE49-F238E27FC236}">
                <a16:creationId xmlns:a16="http://schemas.microsoft.com/office/drawing/2014/main" id="{80A2FA6F-99B7-4984-A80C-570644889F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668780" y="50590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439C8C03-81B3-4DE8-B96A-78258E4467C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50863" y="4097338"/>
            <a:ext cx="3565524" cy="2351087"/>
          </a:xfrm>
        </p:spPr>
        <p:txBody>
          <a:bodyPr>
            <a:noAutofit/>
          </a:bodyPr>
          <a:lstStyle>
            <a:lvl1pPr>
              <a:buNone/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C1FBB56D-C8B1-4ED9-A5DB-72BA636DADF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35809" y="656633"/>
            <a:ext cx="5132388" cy="5132388"/>
          </a:xfrm>
          <a:custGeom>
            <a:avLst/>
            <a:gdLst>
              <a:gd name="connsiteX0" fmla="*/ 2566194 w 5132388"/>
              <a:gd name="connsiteY0" fmla="*/ 0 h 5132388"/>
              <a:gd name="connsiteX1" fmla="*/ 5132388 w 5132388"/>
              <a:gd name="connsiteY1" fmla="*/ 2566194 h 5132388"/>
              <a:gd name="connsiteX2" fmla="*/ 2566194 w 5132388"/>
              <a:gd name="connsiteY2" fmla="*/ 5132388 h 5132388"/>
              <a:gd name="connsiteX3" fmla="*/ 0 w 5132388"/>
              <a:gd name="connsiteY3" fmla="*/ 2566194 h 5132388"/>
              <a:gd name="connsiteX4" fmla="*/ 2566194 w 5132388"/>
              <a:gd name="connsiteY4" fmla="*/ 0 h 5132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32388" h="5132388">
                <a:moveTo>
                  <a:pt x="2566194" y="0"/>
                </a:moveTo>
                <a:cubicBezTo>
                  <a:pt x="3983464" y="0"/>
                  <a:pt x="5132388" y="1148924"/>
                  <a:pt x="5132388" y="2566194"/>
                </a:cubicBezTo>
                <a:cubicBezTo>
                  <a:pt x="5132388" y="3983464"/>
                  <a:pt x="3983464" y="5132388"/>
                  <a:pt x="2566194" y="5132388"/>
                </a:cubicBezTo>
                <a:cubicBezTo>
                  <a:pt x="1148924" y="5132388"/>
                  <a:pt x="0" y="3983464"/>
                  <a:pt x="0" y="2566194"/>
                </a:cubicBezTo>
                <a:cubicBezTo>
                  <a:pt x="0" y="1148924"/>
                  <a:pt x="1148924" y="0"/>
                  <a:pt x="2566194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0871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E38C6F9E-A74F-4F54-9409-B6B93DF8CE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F0F71C5-78A4-4793-9BD4-3DF0EE3E3E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0288775" y="7626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Title 5">
            <a:extLst>
              <a:ext uri="{FF2B5EF4-FFF2-40B4-BE49-F238E27FC236}">
                <a16:creationId xmlns:a16="http://schemas.microsoft.com/office/drawing/2014/main" id="{36F60F77-4CC9-4F86-B70A-85012C6588A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0" y="548640"/>
            <a:ext cx="8281987" cy="1253041"/>
          </a:xfrm>
        </p:spPr>
        <p:txBody>
          <a:bodyPr>
            <a:noAutofit/>
          </a:bodyPr>
          <a:lstStyle/>
          <a:p>
            <a:r>
              <a:rPr lang="en-US" dirty="0"/>
              <a:t>Team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E6093F87-C1F6-4FAB-B891-6F7D7FC207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800565" y="4518946"/>
            <a:ext cx="1980001" cy="1363916"/>
            <a:chOff x="4879602" y="3781429"/>
            <a:chExt cx="1980001" cy="1363916"/>
          </a:xfrm>
        </p:grpSpPr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E1A4FD5C-1E5B-46D1-BA9D-99928D19AF04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B7DF0ED5-A971-408F-A055-C7E5D7A623C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AA81F353-4C5B-4A37-9846-2C1E2D0FC25F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42B74EA3-11CE-4D3F-99AD-162563447653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id="{8F41896B-6DDA-4F82-9F74-3EBF93A3CD5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78992" y="1990724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57" name="Picture Placeholder 55">
            <a:extLst>
              <a:ext uri="{FF2B5EF4-FFF2-40B4-BE49-F238E27FC236}">
                <a16:creationId xmlns:a16="http://schemas.microsoft.com/office/drawing/2014/main" id="{EF85499B-C29A-4C8B-922C-7CE4771E352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838384" y="1990724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58" name="Picture Placeholder 55">
            <a:extLst>
              <a:ext uri="{FF2B5EF4-FFF2-40B4-BE49-F238E27FC236}">
                <a16:creationId xmlns:a16="http://schemas.microsoft.com/office/drawing/2014/main" id="{F82A1DB8-0AE7-4E17-B07B-FCF45B85EE1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661976" y="1993392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9" name="Picture Placeholder 55">
            <a:extLst>
              <a:ext uri="{FF2B5EF4-FFF2-40B4-BE49-F238E27FC236}">
                <a16:creationId xmlns:a16="http://schemas.microsoft.com/office/drawing/2014/main" id="{A83EEB6C-83B7-471D-B5A4-4071534048D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485568" y="1990724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id="{17A96A8C-F792-485A-9BB9-4DEDCA0CE6B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79500" y="3781425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6C65AE07-519E-4E3B-8521-621C8343914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78733" y="4232949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5" name="Text Placeholder 62">
            <a:extLst>
              <a:ext uri="{FF2B5EF4-FFF2-40B4-BE49-F238E27FC236}">
                <a16:creationId xmlns:a16="http://schemas.microsoft.com/office/drawing/2014/main" id="{FB878318-C287-428B-8105-429BC4B03F5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839151" y="3781425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4" name="Text Placeholder 60">
            <a:extLst>
              <a:ext uri="{FF2B5EF4-FFF2-40B4-BE49-F238E27FC236}">
                <a16:creationId xmlns:a16="http://schemas.microsoft.com/office/drawing/2014/main" id="{1465E516-2CEF-4F9E-9375-7D41DCFCBB4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38384" y="4232949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7" name="Text Placeholder 62">
            <a:extLst>
              <a:ext uri="{FF2B5EF4-FFF2-40B4-BE49-F238E27FC236}">
                <a16:creationId xmlns:a16="http://schemas.microsoft.com/office/drawing/2014/main" id="{FE012CE3-36AA-4016-A88E-27BCFFEFD69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62743" y="3781425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6" name="Text Placeholder 60">
            <a:extLst>
              <a:ext uri="{FF2B5EF4-FFF2-40B4-BE49-F238E27FC236}">
                <a16:creationId xmlns:a16="http://schemas.microsoft.com/office/drawing/2014/main" id="{8D5671AF-0137-4226-8A84-2784817E51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61976" y="4232949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9" name="Text Placeholder 62">
            <a:extLst>
              <a:ext uri="{FF2B5EF4-FFF2-40B4-BE49-F238E27FC236}">
                <a16:creationId xmlns:a16="http://schemas.microsoft.com/office/drawing/2014/main" id="{DA1587F0-23BF-4FB8-B06C-2B0AA928E93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433112" y="3787288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8" name="Text Placeholder 60">
            <a:extLst>
              <a:ext uri="{FF2B5EF4-FFF2-40B4-BE49-F238E27FC236}">
                <a16:creationId xmlns:a16="http://schemas.microsoft.com/office/drawing/2014/main" id="{565C0B22-B5E7-44BB-A17C-7FB5BB5D82B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432345" y="4238812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61572-1A59-4E3B-BA65-3329E9468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EF84F1-99FE-4F0B-9E76-F581C2C1B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B2D769-16B1-43C4-BF14-317553351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7769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0_Content 2 column (comparison slid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FD65A50E-2F73-4426-8586-9731AFA2D2E0}"/>
              </a:ext>
            </a:extLst>
          </p:cNvPr>
          <p:cNvSpPr>
            <a:spLocks noChangeAspect="1"/>
          </p:cNvSpPr>
          <p:nvPr/>
        </p:nvSpPr>
        <p:spPr>
          <a:xfrm>
            <a:off x="11091612" y="58934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89C080-4102-49AE-BDA9-59A4A67E2486}"/>
              </a:ext>
            </a:extLst>
          </p:cNvPr>
          <p:cNvSpPr/>
          <p:nvPr/>
        </p:nvSpPr>
        <p:spPr>
          <a:xfrm>
            <a:off x="11451612" y="5827878"/>
            <a:ext cx="379049" cy="360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E62014-F04C-495A-964E-6B888D49C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5DF027-E633-44EE-ACA0-C205930AA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5437186" cy="535354"/>
          </a:xfrm>
        </p:spPr>
        <p:txBody>
          <a:bodyPr anchor="b">
            <a:noAutofit/>
          </a:bodyPr>
          <a:lstStyle>
            <a:lvl1pPr marL="0" indent="0">
              <a:buNone/>
              <a:defRPr sz="14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A4F363-FEEF-4CD2-A18E-17AE8D4851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427370"/>
            <a:ext cx="5429114" cy="3515555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E50F8C-4D64-40FD-AE8C-6A1F3C2A84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731375"/>
            <a:ext cx="5436392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en-US" sz="14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AC943E-DB2B-40E0-907F-8EA1404791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427370"/>
            <a:ext cx="5436391" cy="3515555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CDCD5B-3F26-4AFA-8BD4-E5D8DD2AF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10D1EE-83A0-4FB5-9B25-8A73DE891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31C35-2E5B-491D-85ED-DB42A4FE1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3923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028302-E866-455D-8898-536230275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11090275" cy="133305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94E72B-F0CF-4BC4-B509-A1C4508BE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3" y="2113862"/>
            <a:ext cx="11091600" cy="3978963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ACE49D-C22F-4540-AC09-E421D2A2E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D5C3BE-317E-49E8-82B5-C8A7EC9C8A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574E12-6C16-431F-B2CE-E4B15916BA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25571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33" r:id="rId3"/>
    <p:sldLayoutId id="2147483687" r:id="rId4"/>
    <p:sldLayoutId id="2147483734" r:id="rId5"/>
    <p:sldLayoutId id="2147483686" r:id="rId6"/>
    <p:sldLayoutId id="2147483696" r:id="rId7"/>
    <p:sldLayoutId id="2147483707" r:id="rId8"/>
    <p:sldLayoutId id="2147483689" r:id="rId9"/>
    <p:sldLayoutId id="2147483697" r:id="rId10"/>
    <p:sldLayoutId id="2147483731" r:id="rId11"/>
    <p:sldLayoutId id="2147483693" r:id="rId12"/>
    <p:sldLayoutId id="2147483685" r:id="rId13"/>
    <p:sldLayoutId id="2147483688" r:id="rId14"/>
    <p:sldLayoutId id="2147483691" r:id="rId15"/>
    <p:sldLayoutId id="2147483692" r:id="rId1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spcAft>
          <a:spcPts val="800"/>
        </a:spcAft>
        <a:buFont typeface="Arial" panose="020B0604020202020204" pitchFamily="34" charset="0"/>
        <a:buChar char="•"/>
        <a:defRPr sz="20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2" pos="3840">
          <p15:clr>
            <a:srgbClr val="F26B43"/>
          </p15:clr>
        </p15:guide>
        <p15:guide id="33" orient="horz" pos="2160">
          <p15:clr>
            <a:srgbClr val="F26B43"/>
          </p15:clr>
        </p15:guide>
        <p15:guide id="34" pos="347">
          <p15:clr>
            <a:srgbClr val="F26B43"/>
          </p15:clr>
        </p15:guide>
        <p15:guide id="35" pos="7333">
          <p15:clr>
            <a:srgbClr val="F26B43"/>
          </p15:clr>
        </p15:guide>
        <p15:guide id="36" orient="horz" pos="346">
          <p15:clr>
            <a:srgbClr val="F26B43"/>
          </p15:clr>
        </p15:guide>
        <p15:guide id="37" orient="horz" pos="3974">
          <p15:clr>
            <a:srgbClr val="F26B43"/>
          </p15:clr>
        </p15:guide>
        <p15:guide id="38" pos="824">
          <p15:clr>
            <a:srgbClr val="A4A3A4"/>
          </p15:clr>
        </p15:guide>
        <p15:guide id="39" pos="937">
          <p15:clr>
            <a:srgbClr val="A4A3A4"/>
          </p15:clr>
        </p15:guide>
        <p15:guide id="40" pos="1413">
          <p15:clr>
            <a:srgbClr val="A4A3A4"/>
          </p15:clr>
        </p15:guide>
        <p15:guide id="41" pos="1527">
          <p15:clr>
            <a:srgbClr val="A4A3A4"/>
          </p15:clr>
        </p15:guide>
        <p15:guide id="42" pos="2003">
          <p15:clr>
            <a:srgbClr val="A4A3A4"/>
          </p15:clr>
        </p15:guide>
        <p15:guide id="43" pos="2116">
          <p15:clr>
            <a:srgbClr val="A4A3A4"/>
          </p15:clr>
        </p15:guide>
        <p15:guide id="44" pos="2593">
          <p15:clr>
            <a:srgbClr val="A4A3A4"/>
          </p15:clr>
        </p15:guide>
        <p15:guide id="45" pos="2706">
          <p15:clr>
            <a:srgbClr val="A4A3A4"/>
          </p15:clr>
        </p15:guide>
        <p15:guide id="46" pos="3182">
          <p15:clr>
            <a:srgbClr val="A4A3A4"/>
          </p15:clr>
        </p15:guide>
        <p15:guide id="47" pos="3318">
          <p15:clr>
            <a:srgbClr val="A4A3A4"/>
          </p15:clr>
        </p15:guide>
        <p15:guide id="48" pos="3772">
          <p15:clr>
            <a:srgbClr val="A4A3A4"/>
          </p15:clr>
        </p15:guide>
        <p15:guide id="49" pos="3908">
          <p15:clr>
            <a:srgbClr val="A4A3A4"/>
          </p15:clr>
        </p15:guide>
        <p15:guide id="50" pos="4362">
          <p15:clr>
            <a:srgbClr val="A4A3A4"/>
          </p15:clr>
        </p15:guide>
        <p15:guide id="51" pos="4498">
          <p15:clr>
            <a:srgbClr val="A4A3A4"/>
          </p15:clr>
        </p15:guide>
        <p15:guide id="52" pos="4951">
          <p15:clr>
            <a:srgbClr val="A4A3A4"/>
          </p15:clr>
        </p15:guide>
        <p15:guide id="53" pos="5087">
          <p15:clr>
            <a:srgbClr val="A4A3A4"/>
          </p15:clr>
        </p15:guide>
        <p15:guide id="54" pos="5541">
          <p15:clr>
            <a:srgbClr val="A4A3A4"/>
          </p15:clr>
        </p15:guide>
        <p15:guide id="55" pos="5677">
          <p15:clr>
            <a:srgbClr val="A4A3A4"/>
          </p15:clr>
        </p15:guide>
        <p15:guide id="56" pos="6153">
          <p15:clr>
            <a:srgbClr val="A4A3A4"/>
          </p15:clr>
        </p15:guide>
        <p15:guide id="57" pos="6267">
          <p15:clr>
            <a:srgbClr val="A4A3A4"/>
          </p15:clr>
        </p15:guide>
        <p15:guide id="58" pos="6743">
          <p15:clr>
            <a:srgbClr val="A4A3A4"/>
          </p15:clr>
        </p15:guide>
        <p15:guide id="59" pos="6856">
          <p15:clr>
            <a:srgbClr val="A4A3A4"/>
          </p15:clr>
        </p15:guide>
        <p15:guide id="60" orient="horz" pos="3838">
          <p15:clr>
            <a:srgbClr val="A4A3A4"/>
          </p15:clr>
        </p15:guide>
        <p15:guide id="61" orient="horz" pos="2092">
          <p15:clr>
            <a:srgbClr val="A4A3A4"/>
          </p15:clr>
        </p15:guide>
        <p15:guide id="62" orient="horz" pos="2228">
          <p15:clr>
            <a:srgbClr val="A4A3A4"/>
          </p15:clr>
        </p15:guide>
        <p15:guide id="63" orient="horz" pos="845">
          <p15:clr>
            <a:srgbClr val="A4A3A4"/>
          </p15:clr>
        </p15:guide>
        <p15:guide id="64" orient="horz" pos="958">
          <p15:clr>
            <a:srgbClr val="A4A3A4"/>
          </p15:clr>
        </p15:guide>
        <p15:guide id="65" orient="horz" pos="1480">
          <p15:clr>
            <a:srgbClr val="A4A3A4"/>
          </p15:clr>
        </p15:guide>
        <p15:guide id="66" orient="horz" pos="1593">
          <p15:clr>
            <a:srgbClr val="A4A3A4"/>
          </p15:clr>
        </p15:guide>
        <p15:guide id="67" orient="horz" pos="2727">
          <p15:clr>
            <a:srgbClr val="A4A3A4"/>
          </p15:clr>
        </p15:guide>
        <p15:guide id="68" orient="horz" pos="2840">
          <p15:clr>
            <a:srgbClr val="A4A3A4"/>
          </p15:clr>
        </p15:guide>
        <p15:guide id="69" orient="horz" pos="3339">
          <p15:clr>
            <a:srgbClr val="A4A3A4"/>
          </p15:clr>
        </p15:guide>
        <p15:guide id="70" orient="horz" pos="347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sakpalakshay-zomatostreamlit-zomatomain-boe7ic.streamlit.app/" TargetMode="Externa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8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jpe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kaggle.com/datasets/himanshupoddar/zomato-bangalore-restaurants" TargetMode="External"/><Relationship Id="rId5" Type="http://schemas.openxmlformats.org/officeDocument/2006/relationships/image" Target="../media/image7.jpeg"/><Relationship Id="rId10" Type="http://schemas.openxmlformats.org/officeDocument/2006/relationships/image" Target="../media/image11.png"/><Relationship Id="rId4" Type="http://schemas.openxmlformats.org/officeDocument/2006/relationships/image" Target="../media/image6.jpe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E938C-9D94-4B05-979A-D39FFC45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99414" y="1051551"/>
            <a:ext cx="3565524" cy="2384898"/>
          </a:xfrm>
        </p:spPr>
        <p:txBody>
          <a:bodyPr anchor="b" anchorCtr="0">
            <a:normAutofit/>
          </a:bodyPr>
          <a:lstStyle/>
          <a:p>
            <a:r>
              <a:rPr lang="en-US" dirty="0"/>
              <a:t>Restaurant Predictor  </a:t>
            </a:r>
          </a:p>
        </p:txBody>
      </p:sp>
      <p:pic>
        <p:nvPicPr>
          <p:cNvPr id="14" name="Picture Placeholder 13" descr="Data Points Digital background">
            <a:extLst>
              <a:ext uri="{FF2B5EF4-FFF2-40B4-BE49-F238E27FC236}">
                <a16:creationId xmlns:a16="http://schemas.microsoft.com/office/drawing/2014/main" id="{9A8AD548-922D-4E1D-B19C-5F6E808B816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7452360" cy="6858000"/>
          </a:xfr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D9A11267-FC52-4990-8D98-010AFABA55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999413" y="3568700"/>
            <a:ext cx="3565524" cy="1731963"/>
          </a:xfrm>
        </p:spPr>
        <p:txBody>
          <a:bodyPr>
            <a:normAutofit/>
          </a:bodyPr>
          <a:lstStyle/>
          <a:p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Aria Askaryar </a:t>
            </a:r>
          </a:p>
          <a:p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&amp; </a:t>
            </a:r>
          </a:p>
          <a:p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Akshay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Sakpal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528142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67" name="Rectangle 66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3C64A91D-E535-4C24-A0E3-96A3810E3F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ubtitle 15">
            <a:extLst>
              <a:ext uri="{FF2B5EF4-FFF2-40B4-BE49-F238E27FC236}">
                <a16:creationId xmlns:a16="http://schemas.microsoft.com/office/drawing/2014/main" id="{4BDCF583-1D5D-4235-97C2-39272B80A0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27610"/>
            <a:ext cx="5437187" cy="2265216"/>
          </a:xfrm>
        </p:spPr>
        <p:txBody>
          <a:bodyPr vert="horz" wrap="square" lIns="0" tIns="0" rIns="0" bIns="0" rtlCol="0">
            <a:normAutofit/>
          </a:bodyPr>
          <a:lstStyle/>
          <a:p>
            <a:pPr marL="0" indent="0">
              <a:lnSpc>
                <a:spcPct val="100000"/>
              </a:lnSpc>
            </a:pPr>
            <a:r>
              <a:rPr lang="en-US" kern="1200" dirty="0">
                <a:latin typeface="+mn-lt"/>
                <a:ea typeface="+mn-ea"/>
                <a:cs typeface="+mn-cs"/>
              </a:rPr>
              <a:t>Subtitle</a:t>
            </a:r>
            <a:endParaRPr lang="en-US" kern="1200">
              <a:latin typeface="+mn-lt"/>
              <a:ea typeface="+mn-ea"/>
              <a:cs typeface="+mn-cs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910D835-B454-4270-BB35-86A187307E6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chemeClr val="tx1">
                    <a:alpha val="80000"/>
                  </a:schemeClr>
                </a:solidFill>
              </a:rPr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F7F653B-90B5-4F47-A33F-93DCB2EF6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E7D98D-6710-41D2-B258-E1A1059D2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smtClean="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10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BC1F8F75-E6B5-810C-45F6-5019B6A79D3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0C090199-DF65-F62A-D3AC-91B9E678608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5000" b="5000"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0218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A820E25-7453-E526-43BE-CD789F64DA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FA3352-8747-F449-C0F9-D7C1FBF70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A86A98-9663-47D1-EA13-A51920087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11</a:t>
            </a:fld>
            <a:endParaRPr lang="en-US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54C28894-2D3A-DF64-0115-E4CE2FA0936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E168134D-86D8-D6B2-9635-64F0A0E47F5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5000" b="5000"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7378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65EE0CA1-D3EE-4024-8924-687FF7C9B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D2E6979B-DB1A-BD4A-8EC4-5C084C4E47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463" b="5537"/>
          <a:stretch/>
        </p:blipFill>
        <p:spPr>
          <a:xfrm>
            <a:off x="20" y="1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F62B7F1-086D-91F2-FD36-FA353FAF8F5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endParaRPr lang="en-US" dirty="0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8AC540-CEDB-C421-8A08-78A651C58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smtClean="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12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71567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65EE0CA1-D3EE-4024-8924-687FF7C9B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504BA77-851A-7E9A-BFAA-A8720219AC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000"/>
          <a:stretch/>
        </p:blipFill>
        <p:spPr>
          <a:xfrm>
            <a:off x="20" y="1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C7A4E6-AE18-9E27-C12C-E2CC764A8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smtClean="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13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18325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5EE0CA1-D3EE-4024-8924-687FF7C9B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D98FAF-52A5-B925-5ACB-1BE7E74169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000"/>
          <a:stretch/>
        </p:blipFill>
        <p:spPr>
          <a:xfrm>
            <a:off x="20" y="1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BB5CDF-2162-0888-1B1C-913EA11D7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smtClean="0"/>
              <a:pPr>
                <a:spcAft>
                  <a:spcPts val="600"/>
                </a:spcAft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7487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5EE0CA1-D3EE-4024-8924-687FF7C9B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39AF07AC-5784-0E78-A4B5-1AC3D34D71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000"/>
          <a:stretch/>
        </p:blipFill>
        <p:spPr>
          <a:xfrm>
            <a:off x="20" y="1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9237B2-097E-CEBC-1FFD-920974F101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A671CA-FD3A-326B-85E4-C30E6D2A1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smtClean="0"/>
              <a:pPr>
                <a:spcAft>
                  <a:spcPts val="600"/>
                </a:spcAft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4289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7788B34-4190-4916-9048-47720EA5AB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CF0A8666-4477-461C-A79D-E91232EE9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4A969BA-49E1-701A-2616-A6D665D72D42}"/>
              </a:ext>
            </a:extLst>
          </p:cNvPr>
          <p:cNvSpPr txBox="1"/>
          <p:nvPr/>
        </p:nvSpPr>
        <p:spPr>
          <a:xfrm>
            <a:off x="1043608" y="1881275"/>
            <a:ext cx="7334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/>
              </a:rPr>
              <a:t>https://sakpalakshay-zomatostreamlit-zomatomain-boe7ic.streamlit.app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05470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581E8936-2270-47FE-94A4-398CB123E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8500"/>
            <a:ext cx="4500562" cy="1562959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pic>
        <p:nvPicPr>
          <p:cNvPr id="16" name="Picture Placeholder 15" descr="Data Points Digital background">
            <a:extLst>
              <a:ext uri="{FF2B5EF4-FFF2-40B4-BE49-F238E27FC236}">
                <a16:creationId xmlns:a16="http://schemas.microsoft.com/office/drawing/2014/main" id="{361E9ADB-7377-4CF1-9AE4-AEFBDEBEEEE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3776472"/>
          </a:xfrm>
        </p:spPr>
      </p:pic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C0287FEC-3826-4868-8D93-52429C6156F5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>
            <a:normAutofit/>
          </a:bodyPr>
          <a:lstStyle/>
          <a:p>
            <a:r>
              <a:rPr lang="en-US" dirty="0"/>
              <a:t>Our ML model is making predictions of how likely a restraint will be successful based on geographical location and cuisine type.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5613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3" name="Freeform: Shape 4102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105" name="Oval 4104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107" name="Oval 4106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4109" name="Group 4108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4110" name="Freeform: Shape 4109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11" name="Freeform: Shape 4110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112" name="Oval 4111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113" name="Oval 4112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4115" name="Rectangle 4114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F8FAEED9-1ECD-45F9-87A0-9394BAEABB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6400" dirty="0"/>
              <a:t>Thank You</a:t>
            </a:r>
          </a:p>
        </p:txBody>
      </p:sp>
      <p:pic>
        <p:nvPicPr>
          <p:cNvPr id="4098" name="Picture 2" descr="200 Best Questions To Ask To Get To Know Someone">
            <a:extLst>
              <a:ext uri="{FF2B5EF4-FFF2-40B4-BE49-F238E27FC236}">
                <a16:creationId xmlns:a16="http://schemas.microsoft.com/office/drawing/2014/main" id="{FCDDF546-DDA7-E649-D1D0-C4278F89D1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61" r="2" b="13314"/>
          <a:stretch/>
        </p:blipFill>
        <p:spPr bwMode="auto">
          <a:xfrm>
            <a:off x="6557148" y="2283505"/>
            <a:ext cx="5634852" cy="2287247"/>
          </a:xfrm>
          <a:custGeom>
            <a:avLst/>
            <a:gdLst/>
            <a:ahLst/>
            <a:cxnLst/>
            <a:rect l="l" t="t" r="r" b="b"/>
            <a:pathLst>
              <a:path w="5634852" h="2287247">
                <a:moveTo>
                  <a:pt x="0" y="0"/>
                </a:moveTo>
                <a:lnTo>
                  <a:pt x="5634852" y="0"/>
                </a:lnTo>
                <a:lnTo>
                  <a:pt x="5634852" y="2287247"/>
                </a:lnTo>
                <a:lnTo>
                  <a:pt x="0" y="228724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Placeholder 26" descr="Data Points Digital background">
            <a:extLst>
              <a:ext uri="{FF2B5EF4-FFF2-40B4-BE49-F238E27FC236}">
                <a16:creationId xmlns:a16="http://schemas.microsoft.com/office/drawing/2014/main" id="{9E660784-34E2-4CDA-926A-DDD6AAF3504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95" r="-1" b="17378"/>
          <a:stretch/>
        </p:blipFill>
        <p:spPr>
          <a:xfrm>
            <a:off x="6557148" y="10"/>
            <a:ext cx="5634852" cy="2287237"/>
          </a:xfrm>
          <a:custGeom>
            <a:avLst/>
            <a:gdLst/>
            <a:ahLst/>
            <a:cxnLst/>
            <a:rect l="l" t="t" r="r" b="b"/>
            <a:pathLst>
              <a:path w="5634852" h="2287247">
                <a:moveTo>
                  <a:pt x="0" y="0"/>
                </a:moveTo>
                <a:lnTo>
                  <a:pt x="5634852" y="0"/>
                </a:lnTo>
                <a:lnTo>
                  <a:pt x="5634852" y="2287247"/>
                </a:lnTo>
                <a:lnTo>
                  <a:pt x="0" y="2287247"/>
                </a:lnTo>
                <a:close/>
              </a:path>
            </a:pathLst>
          </a:custGeom>
        </p:spPr>
      </p:pic>
      <p:pic>
        <p:nvPicPr>
          <p:cNvPr id="33" name="Picture Placeholder 32" descr="Data Points Digital background">
            <a:extLst>
              <a:ext uri="{FF2B5EF4-FFF2-40B4-BE49-F238E27FC236}">
                <a16:creationId xmlns:a16="http://schemas.microsoft.com/office/drawing/2014/main" id="{48106962-23C6-4DFE-BB3A-E5FFF03F38CE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9" r="-1" b="26284"/>
          <a:stretch/>
        </p:blipFill>
        <p:spPr>
          <a:xfrm>
            <a:off x="6557148" y="4570753"/>
            <a:ext cx="5634852" cy="2287247"/>
          </a:xfrm>
          <a:custGeom>
            <a:avLst/>
            <a:gdLst/>
            <a:ahLst/>
            <a:cxnLst/>
            <a:rect l="l" t="t" r="r" b="b"/>
            <a:pathLst>
              <a:path w="5634852" h="2287247">
                <a:moveTo>
                  <a:pt x="0" y="0"/>
                </a:moveTo>
                <a:lnTo>
                  <a:pt x="5634852" y="0"/>
                </a:lnTo>
                <a:lnTo>
                  <a:pt x="5634852" y="2287247"/>
                </a:lnTo>
                <a:lnTo>
                  <a:pt x="0" y="2287247"/>
                </a:lnTo>
                <a:close/>
              </a:path>
            </a:pathLst>
          </a:custGeom>
        </p:spPr>
      </p:pic>
      <p:sp>
        <p:nvSpPr>
          <p:cNvPr id="4117" name="Rectangle 4116">
            <a:extLst>
              <a:ext uri="{FF2B5EF4-FFF2-40B4-BE49-F238E27FC236}">
                <a16:creationId xmlns:a16="http://schemas.microsoft.com/office/drawing/2014/main" id="{F06F25AB-C6A7-4ED5-B2EC-1B9226D830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Subtitle 22">
            <a:extLst>
              <a:ext uri="{FF2B5EF4-FFF2-40B4-BE49-F238E27FC236}">
                <a16:creationId xmlns:a16="http://schemas.microsoft.com/office/drawing/2014/main" id="{8E5E4638-9BCB-4C2E-914F-CC868E2020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1169" y="3697330"/>
            <a:ext cx="5437187" cy="2265216"/>
          </a:xfrm>
        </p:spPr>
        <p:txBody>
          <a:bodyPr vert="horz" wrap="square" lIns="0" tIns="0" rIns="0" bIns="0" rtlCol="0">
            <a:normAutofit/>
          </a:bodyPr>
          <a:lstStyle/>
          <a:p>
            <a:pPr marL="0" indent="0">
              <a:lnSpc>
                <a:spcPct val="100000"/>
              </a:lnSpc>
            </a:pPr>
            <a:r>
              <a:rPr lang="en-US" sz="7200" dirty="0"/>
              <a:t>Any Questions?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E60F23-FB58-4EF8-82FD-E86CED25F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smtClean="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18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77988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6426E-F6F6-4A7C-9181-8C3090996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5524" cy="1997855"/>
          </a:xfrm>
        </p:spPr>
        <p:txBody>
          <a:bodyPr/>
          <a:lstStyle/>
          <a:p>
            <a:r>
              <a:rPr lang="en-US" dirty="0"/>
              <a:t>Topic and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B60D6F-4D0F-4D33-B2A7-159C8583FF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677306"/>
            <a:ext cx="3565525" cy="3415519"/>
          </a:xfrm>
        </p:spPr>
        <p:txBody>
          <a:bodyPr/>
          <a:lstStyle/>
          <a:p>
            <a:pPr rtl="0" fontAlgn="base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FFFFFF"/>
                </a:solidFill>
                <a:effectLst/>
                <a:latin typeface="Lato" panose="020F0502020204030203" pitchFamily="34" charset="0"/>
              </a:rPr>
              <a:t>Descriptive and Predictive Data Analysis of Open Source Restaurant Data 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FFFFFF"/>
                </a:solidFill>
                <a:effectLst/>
                <a:latin typeface="Lato" panose="020F0502020204030203" pitchFamily="34" charset="0"/>
              </a:rPr>
              <a:t>The primary aim is to utilize machine learning algorithms to extract valuable insights from data and forecast the likelihood of a new restaurant's success.</a:t>
            </a:r>
          </a:p>
        </p:txBody>
      </p:sp>
      <p:pic>
        <p:nvPicPr>
          <p:cNvPr id="8" name="Picture Placeholder 7" descr="Digital Data">
            <a:extLst>
              <a:ext uri="{FF2B5EF4-FFF2-40B4-BE49-F238E27FC236}">
                <a16:creationId xmlns:a16="http://schemas.microsoft.com/office/drawing/2014/main" id="{06D2324F-3B7B-45EF-9584-C8EADD2C8C0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08928" y="1596771"/>
            <a:ext cx="3448558" cy="3448558"/>
          </a:xfrm>
        </p:spPr>
      </p:pic>
      <p:pic>
        <p:nvPicPr>
          <p:cNvPr id="10" name="Picture Placeholder 9" descr="Data Points ">
            <a:extLst>
              <a:ext uri="{FF2B5EF4-FFF2-40B4-BE49-F238E27FC236}">
                <a16:creationId xmlns:a16="http://schemas.microsoft.com/office/drawing/2014/main" id="{71F862F9-0E8A-4DB9-8083-1C3AA6E5D77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18575" y="596392"/>
            <a:ext cx="2263776" cy="2263776"/>
          </a:xfrm>
        </p:spPr>
      </p:pic>
      <p:pic>
        <p:nvPicPr>
          <p:cNvPr id="12" name="Picture Placeholder 11" descr="Data Background">
            <a:extLst>
              <a:ext uri="{FF2B5EF4-FFF2-40B4-BE49-F238E27FC236}">
                <a16:creationId xmlns:a16="http://schemas.microsoft.com/office/drawing/2014/main" id="{A63F39B9-0715-40B5-8ECB-9B983F99C690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91612" y="3324733"/>
            <a:ext cx="2936876" cy="2936876"/>
          </a:xfrm>
        </p:spPr>
      </p:pic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3B199C97-F175-437D-8311-DB662925C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2348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23418ADF-358F-4647-A511-FCFFEDA83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7200"/>
            <a:ext cx="4500562" cy="1562959"/>
          </a:xfrm>
        </p:spPr>
        <p:txBody>
          <a:bodyPr/>
          <a:lstStyle/>
          <a:p>
            <a:r>
              <a:rPr lang="en-US" dirty="0"/>
              <a:t>Tools</a:t>
            </a:r>
          </a:p>
        </p:txBody>
      </p:sp>
      <p:pic>
        <p:nvPicPr>
          <p:cNvPr id="20" name="Picture Placeholder 19" descr="Data Points Digital background">
            <a:extLst>
              <a:ext uri="{FF2B5EF4-FFF2-40B4-BE49-F238E27FC236}">
                <a16:creationId xmlns:a16="http://schemas.microsoft.com/office/drawing/2014/main" id="{528A7D8D-1AB5-46C4-93FA-D92C2FD51692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" b="42"/>
          <a:stretch/>
        </p:blipFill>
        <p:spPr>
          <a:xfrm>
            <a:off x="2967271" y="0"/>
            <a:ext cx="3065896" cy="3791063"/>
          </a:xfrm>
        </p:spPr>
      </p:pic>
      <p:pic>
        <p:nvPicPr>
          <p:cNvPr id="25" name="Picture Placeholder 24" descr="Digital Graph Screen">
            <a:extLst>
              <a:ext uri="{FF2B5EF4-FFF2-40B4-BE49-F238E27FC236}">
                <a16:creationId xmlns:a16="http://schemas.microsoft.com/office/drawing/2014/main" id="{B7353C46-ACC1-4078-85C2-26B57B0E58B7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" b="42"/>
          <a:stretch/>
        </p:blipFill>
        <p:spPr>
          <a:xfrm>
            <a:off x="9137904" y="0"/>
            <a:ext cx="3054096" cy="3776472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23" name="Picture Placeholder 22" descr="A person drawing on a white board">
            <a:extLst>
              <a:ext uri="{FF2B5EF4-FFF2-40B4-BE49-F238E27FC236}">
                <a16:creationId xmlns:a16="http://schemas.microsoft.com/office/drawing/2014/main" id="{2B3C4F95-A0FA-45D9-BF43-1C398F65B891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" b="42"/>
          <a:stretch/>
        </p:blipFill>
        <p:spPr>
          <a:xfrm>
            <a:off x="6083808" y="0"/>
            <a:ext cx="3054096" cy="3776472"/>
          </a:xfrm>
        </p:spPr>
      </p:pic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E5127060-CDBF-435F-9009-A5451CCE305D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2217906" y="4013813"/>
            <a:ext cx="9887518" cy="2478808"/>
          </a:xfrm>
          <a:noFill/>
        </p:spPr>
        <p:txBody>
          <a:bodyPr>
            <a:normAutofit lnSpcReduction="10000"/>
          </a:bodyPr>
          <a:lstStyle/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FFFFFF"/>
                </a:solidFill>
                <a:effectLst/>
                <a:latin typeface="Lato" panose="020F0502020204030203" pitchFamily="34" charset="0"/>
              </a:rPr>
              <a:t>Python (</a:t>
            </a:r>
            <a:r>
              <a:rPr lang="en-US" sz="1800" b="0" i="0" u="none" strike="noStrike" dirty="0" err="1">
                <a:solidFill>
                  <a:srgbClr val="FFFFFF"/>
                </a:solidFill>
                <a:effectLst/>
                <a:latin typeface="Lato" panose="020F0502020204030203" pitchFamily="34" charset="0"/>
              </a:rPr>
              <a:t>Pyspark</a:t>
            </a:r>
            <a:r>
              <a:rPr lang="en-US" sz="1800" b="0" i="0" u="none" strike="noStrike" dirty="0">
                <a:solidFill>
                  <a:srgbClr val="FFFFFF"/>
                </a:solidFill>
                <a:effectLst/>
                <a:latin typeface="Lato" panose="020F0502020204030203" pitchFamily="34" charset="0"/>
              </a:rPr>
              <a:t>, Pandas, </a:t>
            </a:r>
            <a:r>
              <a:rPr lang="en-US" sz="1800" b="0" i="0" u="none" strike="noStrike" dirty="0" err="1">
                <a:solidFill>
                  <a:srgbClr val="FFFFFF"/>
                </a:solidFill>
                <a:effectLst/>
                <a:latin typeface="Lato" panose="020F0502020204030203" pitchFamily="34" charset="0"/>
              </a:rPr>
              <a:t>Numpy</a:t>
            </a:r>
            <a:r>
              <a:rPr lang="en-US" sz="1800" b="0" i="0" u="none" strike="noStrike" dirty="0">
                <a:solidFill>
                  <a:srgbClr val="FFFFFF"/>
                </a:solidFill>
                <a:effectLst/>
                <a:latin typeface="Lato" panose="020F0502020204030203" pitchFamily="34" charset="0"/>
              </a:rPr>
              <a:t>, </a:t>
            </a:r>
            <a:r>
              <a:rPr lang="en-US" sz="1800" b="0" i="0" u="none" strike="noStrike" dirty="0" err="1">
                <a:solidFill>
                  <a:srgbClr val="FFFFFF"/>
                </a:solidFill>
                <a:effectLst/>
                <a:latin typeface="Lato" panose="020F0502020204030203" pitchFamily="34" charset="0"/>
              </a:rPr>
              <a:t>matplot</a:t>
            </a:r>
            <a:r>
              <a:rPr lang="en-US" sz="1800" b="0" i="0" u="none" strike="noStrike" dirty="0">
                <a:solidFill>
                  <a:srgbClr val="FFFFFF"/>
                </a:solidFill>
                <a:effectLst/>
                <a:latin typeface="Lato" panose="020F0502020204030203" pitchFamily="34" charset="0"/>
              </a:rPr>
              <a:t>)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 err="1">
                <a:solidFill>
                  <a:srgbClr val="FFFFFF"/>
                </a:solidFill>
                <a:effectLst/>
                <a:latin typeface="Lato" panose="020F0502020204030203" pitchFamily="34" charset="0"/>
              </a:rPr>
              <a:t>Streamlit</a:t>
            </a:r>
            <a:endParaRPr lang="en-US" sz="1800" b="0" i="0" u="none" strike="noStrike" dirty="0">
              <a:solidFill>
                <a:srgbClr val="FFFFFF"/>
              </a:solidFill>
              <a:effectLst/>
              <a:latin typeface="Lato" panose="020F0502020204030203" pitchFamily="34" charset="0"/>
            </a:endParaRPr>
          </a:p>
          <a:p>
            <a:pPr rtl="0" fontAlgn="base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FFFFFF"/>
                </a:solidFill>
                <a:effectLst/>
                <a:latin typeface="Lato" panose="020F0502020204030203" pitchFamily="34" charset="0"/>
              </a:rPr>
              <a:t>Machine Learning scikit-learn</a:t>
            </a:r>
          </a:p>
          <a:p>
            <a:pPr rtl="0" fontAlgn="base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FFFFFF"/>
                </a:solidFill>
                <a:effectLst/>
                <a:latin typeface="Lato" panose="020F0502020204030203" pitchFamily="34" charset="0"/>
              </a:rPr>
              <a:t>spark</a:t>
            </a:r>
          </a:p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en-US" sz="1800" b="0" i="0" u="none" strike="noStrike" dirty="0">
                <a:solidFill>
                  <a:srgbClr val="FFFFFF"/>
                </a:solidFill>
                <a:effectLst/>
                <a:latin typeface="Lato" panose="020F0502020204030203" pitchFamily="34" charset="0"/>
              </a:rPr>
              <a:t>Zomato dataset: </a:t>
            </a:r>
            <a:r>
              <a:rPr lang="en-US" sz="1800" b="0" i="0" u="sng" strike="noStrike" dirty="0">
                <a:solidFill>
                  <a:srgbClr val="FFFFFF"/>
                </a:solidFill>
                <a:effectLst/>
                <a:latin typeface="Lato" panose="020F0502020204030203" pitchFamily="34" charset="0"/>
                <a:hlinkClick r:id="rId6"/>
              </a:rPr>
              <a:t>https://www.kaggle.com/datasets/himanshupoddar/zomato-bangalore-restaurants</a:t>
            </a:r>
            <a:r>
              <a:rPr lang="en-US" sz="1800" b="0" i="0" u="none" strike="noStrike" dirty="0">
                <a:solidFill>
                  <a:srgbClr val="FFFFFF"/>
                </a:solidFill>
                <a:effectLst/>
                <a:latin typeface="Lato" panose="020F0502020204030203" pitchFamily="34" charset="0"/>
              </a:rPr>
              <a:t> </a:t>
            </a:r>
          </a:p>
          <a:p>
            <a:pPr rtl="0" fontAlgn="base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FFFFFF"/>
                </a:solidFill>
                <a:effectLst/>
                <a:latin typeface="Lato" panose="020F0502020204030203" pitchFamily="34" charset="0"/>
              </a:rPr>
              <a:t>Algorithms Linear Regression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73B31DA-2D32-BB33-D84A-82AEAA7460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2008" y="0"/>
            <a:ext cx="3093396" cy="3791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3293F26-A29A-6041-14C3-1070BE7C79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1857" y="669975"/>
            <a:ext cx="2849487" cy="1967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9CC8C56-6E85-AE45-33F3-496104A783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179763" cy="3791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79650E02-5FFA-B7FA-9F63-3272301C45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7539" y="2017532"/>
            <a:ext cx="3857885" cy="1559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88865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9F7F4D1-703F-3EB2-BB98-C7ED23AEC6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740439"/>
            <a:ext cx="4192585" cy="2384898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Geolocations &amp; </a:t>
            </a:r>
            <a:b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HeatMaps</a:t>
            </a:r>
            <a:endParaRPr lang="en-US" sz="4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FDB204-18BA-12AE-84E0-E7E99598E5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569008"/>
            <a:ext cx="3565525" cy="1731656"/>
          </a:xfrm>
        </p:spPr>
        <p:txBody>
          <a:bodyPr vert="horz" wrap="square" lIns="0" tIns="0" rIns="0" bIns="0" rtlCol="0">
            <a:normAutofit/>
          </a:bodyPr>
          <a:lstStyle/>
          <a:p>
            <a:pPr marL="0">
              <a:lnSpc>
                <a:spcPct val="100000"/>
              </a:lnSpc>
            </a:pPr>
            <a:endParaRPr lang="en-US" kern="1200" dirty="0">
              <a:latin typeface="+mn-lt"/>
              <a:ea typeface="+mn-ea"/>
              <a:cs typeface="+mn-cs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592A8CB-0B0A-43A5-86F4-712B0C4696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41850" y="444676"/>
            <a:ext cx="667802" cy="631474"/>
            <a:chOff x="10478914" y="1506691"/>
            <a:chExt cx="667802" cy="631474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4C63B2AC-3D19-416D-A37F-2DDA8A3651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8A474391-1271-45F9-A39C-8641371ABC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6" name="Picture Placeholder 5" descr="Map&#10;&#10;Description automatically generated">
            <a:extLst>
              <a:ext uri="{FF2B5EF4-FFF2-40B4-BE49-F238E27FC236}">
                <a16:creationId xmlns:a16="http://schemas.microsoft.com/office/drawing/2014/main" id="{42DF003A-41C6-F22E-E92A-2B272E74AB6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16059" r="16059"/>
          <a:stretch/>
        </p:blipFill>
        <p:spPr>
          <a:xfrm>
            <a:off x="4743450" y="10"/>
            <a:ext cx="7448551" cy="6857990"/>
          </a:xfrm>
          <a:custGeom>
            <a:avLst/>
            <a:gdLst/>
            <a:ahLst/>
            <a:cxnLst/>
            <a:rect l="l" t="t" r="r" b="b"/>
            <a:pathLst>
              <a:path w="7448551" h="6858000">
                <a:moveTo>
                  <a:pt x="0" y="0"/>
                </a:moveTo>
                <a:lnTo>
                  <a:pt x="7448551" y="0"/>
                </a:lnTo>
                <a:lnTo>
                  <a:pt x="7448551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41AC6C06-99FE-4BA1-BC82-8406A424CD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AEC842D-C905-4DEA-B1C3-CA51995C57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21219" y="5433223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410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5EA0AB4-DD21-FAF5-174B-1CCC0128E2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F95974A-0F5E-70AF-F55D-6F70A6714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DC6C52-92C3-3564-E739-BF377DFCA8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A21D74-C95F-B083-AB3E-09AFD1F800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0077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5EE0CA1-D3EE-4024-8924-687FF7C9B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663ADDB0-4AF9-1793-3878-B29427E2C8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000"/>
          <a:stretch/>
        </p:blipFill>
        <p:spPr>
          <a:xfrm>
            <a:off x="20" y="1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8813C61-CE5C-1E00-6FCA-27BC7107ADB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6CE7610-B735-2BD7-B50F-FC53ADE0B7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0E90E3-A25D-04B4-1BD2-DF250CA9A7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0024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5EE0CA1-D3EE-4024-8924-687FF7C9B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Text, table&#10;&#10;Description automatically generated">
            <a:extLst>
              <a:ext uri="{FF2B5EF4-FFF2-40B4-BE49-F238E27FC236}">
                <a16:creationId xmlns:a16="http://schemas.microsoft.com/office/drawing/2014/main" id="{0DF753C2-C49E-9EC5-0792-C4CE1B54B7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136" b="864"/>
          <a:stretch/>
        </p:blipFill>
        <p:spPr>
          <a:xfrm>
            <a:off x="20" y="1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B7354AC-202B-2B1F-A72E-984A272CB20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68E90E-4B10-0371-10BC-278A5419B7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950391-ADB6-8216-534B-14147426C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smtClean="0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5150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892A012-B3BF-529A-312F-3C24D5651E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27AD490-37CF-2DE4-9CC4-07EEBE3B7E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3BE0F9-B616-3951-1439-01D42780B8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88B863-021D-3800-14AF-7C7B8FC3AD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596" y="23648"/>
            <a:ext cx="6074979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74701C6-BC21-5004-5D8B-99E7AE0C54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3648"/>
            <a:ext cx="609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824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5EE0CA1-D3EE-4024-8924-687FF7C9B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A05E11C8-F8A2-C4CB-3EEB-1B19BDE8C1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49" b="7851"/>
          <a:stretch/>
        </p:blipFill>
        <p:spPr>
          <a:xfrm>
            <a:off x="20" y="1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B3D2808-ACBB-877A-78FC-CBD9044685B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D329CD-5705-4128-8D09-A6047A9194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493B42-D9FA-8DFA-0E83-B8EE3BD648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smtClean="0"/>
              <a:pPr>
                <a:spcAft>
                  <a:spcPts val="600"/>
                </a:spcAft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8473967"/>
      </p:ext>
    </p:extLst>
  </p:cSld>
  <p:clrMapOvr>
    <a:masterClrMapping/>
  </p:clrMapOvr>
</p:sld>
</file>

<file path=ppt/theme/theme1.xml><?xml version="1.0" encoding="utf-8"?>
<a:theme xmlns:a="http://schemas.openxmlformats.org/drawingml/2006/main" name="3DFloatVTI">
  <a:themeElements>
    <a:clrScheme name="Float">
      <a:dk1>
        <a:sysClr val="windowText" lastClr="000000"/>
      </a:dk1>
      <a:lt1>
        <a:sysClr val="window" lastClr="FFFFFF"/>
      </a:lt1>
      <a:dk2>
        <a:srgbClr val="1B192E"/>
      </a:dk2>
      <a:lt2>
        <a:srgbClr val="EAE5EB"/>
      </a:lt2>
      <a:accent1>
        <a:srgbClr val="13BE89"/>
      </a:accent1>
      <a:accent2>
        <a:srgbClr val="12B1BF"/>
      </a:accent2>
      <a:accent3>
        <a:srgbClr val="D40AA8"/>
      </a:accent3>
      <a:accent4>
        <a:srgbClr val="B86E62"/>
      </a:accent4>
      <a:accent5>
        <a:srgbClr val="A3A3C1"/>
      </a:accent5>
      <a:accent6>
        <a:srgbClr val="37335B"/>
      </a:accent6>
      <a:hlink>
        <a:srgbClr val="0066FF"/>
      </a:hlink>
      <a:folHlink>
        <a:srgbClr val="666699"/>
      </a:folHlink>
    </a:clrScheme>
    <a:fontScheme name="Float">
      <a:majorFont>
        <a:latin typeface="Walbaum Display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3DFloatVTI" id="{F59BA300-ED19-4B39-9AE3-7882B1DE8B78}" vid="{0FEC63E3-719F-4F50-9F1E-5B8BAF39109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04751AB-E840-446F-8D49-E697067EC88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0811A92-D464-4AC4-A396-BA73B10CEEA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DE4876F9-7AE1-498D-B8FE-1E3AD703D2A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{C642F416-5DEB-4FD1-A9EF-2620A3CE0D86}tf33713516_win32</Template>
  <TotalTime>52</TotalTime>
  <Words>204</Words>
  <Application>Microsoft Office PowerPoint</Application>
  <PresentationFormat>Widescreen</PresentationFormat>
  <Paragraphs>56</Paragraphs>
  <Slides>18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Arial</vt:lpstr>
      <vt:lpstr>Calibri</vt:lpstr>
      <vt:lpstr>Gill Sans MT</vt:lpstr>
      <vt:lpstr>Lato</vt:lpstr>
      <vt:lpstr>Times New Roman</vt:lpstr>
      <vt:lpstr>Walbaum Display</vt:lpstr>
      <vt:lpstr>3DFloatVTI</vt:lpstr>
      <vt:lpstr>Restaurant Predictor  </vt:lpstr>
      <vt:lpstr>Topic and Summary</vt:lpstr>
      <vt:lpstr>Tools</vt:lpstr>
      <vt:lpstr>Geolocations &amp;  HeatMaps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Demo</vt:lpstr>
      <vt:lpstr>Summary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Restaurant Predictor</dc:title>
  <dc:creator>aria</dc:creator>
  <cp:lastModifiedBy>aria</cp:lastModifiedBy>
  <cp:revision>1</cp:revision>
  <dcterms:created xsi:type="dcterms:W3CDTF">2023-05-03T05:28:52Z</dcterms:created>
  <dcterms:modified xsi:type="dcterms:W3CDTF">2023-05-13T05:56:50Z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